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8701" autoAdjust="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3AF70-3220-4BCA-897C-86E221F15310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E0A0E-004A-4DD5-B848-22B8C45AD8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866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3867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4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098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711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5233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253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8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005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986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648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371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657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ookwidgets.com/play/t:zVWiLtVJqCa+XE6YnInm2HsX3Qmfav/JZHT8UDFntCJURUpUS0o=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2012" y="2377165"/>
            <a:ext cx="9144000" cy="1062598"/>
          </a:xfrm>
        </p:spPr>
        <p:txBody>
          <a:bodyPr/>
          <a:lstStyle/>
          <a:p>
            <a:r>
              <a:rPr lang="hr-HR" b="1" dirty="0" err="1">
                <a:solidFill>
                  <a:srgbClr val="FF0000"/>
                </a:solidFill>
              </a:rPr>
              <a:t>UNIT</a:t>
            </a:r>
            <a:r>
              <a:rPr lang="hr-HR" b="1" dirty="0">
                <a:solidFill>
                  <a:srgbClr val="FF0000"/>
                </a:solidFill>
              </a:rPr>
              <a:t> 1: Who am I?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6153" y="3696167"/>
            <a:ext cx="9144000" cy="1655762"/>
          </a:xfrm>
        </p:spPr>
        <p:txBody>
          <a:bodyPr>
            <a:normAutofit/>
          </a:bodyPr>
          <a:lstStyle/>
          <a:p>
            <a:r>
              <a:rPr lang="hr-HR" sz="6000" dirty="0" err="1"/>
              <a:t>The</a:t>
            </a:r>
            <a:r>
              <a:rPr lang="hr-HR" sz="6000" dirty="0"/>
              <a:t> </a:t>
            </a:r>
            <a:r>
              <a:rPr lang="hr-HR" sz="6000" dirty="0" err="1"/>
              <a:t>Browns</a:t>
            </a:r>
            <a:endParaRPr lang="hr-HR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86264" y="1035597"/>
            <a:ext cx="3363427" cy="448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29D223-B0E0-7F7B-2E49-1ED662690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75" t="34722" r="30469" b="44584"/>
          <a:stretch/>
        </p:blipFill>
        <p:spPr>
          <a:xfrm>
            <a:off x="181550" y="920779"/>
            <a:ext cx="11828900" cy="342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0ED906-4EED-26EB-9104-0F01725177CE}"/>
              </a:ext>
            </a:extLst>
          </p:cNvPr>
          <p:cNvSpPr txBox="1"/>
          <p:nvPr/>
        </p:nvSpPr>
        <p:spPr>
          <a:xfrm>
            <a:off x="3807291" y="2635279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40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039A9-5592-1D9B-372D-6908EE46BF54}"/>
              </a:ext>
            </a:extLst>
          </p:cNvPr>
          <p:cNvSpPr txBox="1"/>
          <p:nvPr/>
        </p:nvSpPr>
        <p:spPr>
          <a:xfrm>
            <a:off x="3833075" y="307458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13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419E97-CF3B-8AB8-0E53-6DF5BA9435E9}"/>
              </a:ext>
            </a:extLst>
          </p:cNvPr>
          <p:cNvSpPr txBox="1"/>
          <p:nvPr/>
        </p:nvSpPr>
        <p:spPr>
          <a:xfrm>
            <a:off x="3833075" y="360865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10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46DAB3-0FAB-B68B-EB0A-57B9DF26E0F9}"/>
              </a:ext>
            </a:extLst>
          </p:cNvPr>
          <p:cNvSpPr txBox="1"/>
          <p:nvPr/>
        </p:nvSpPr>
        <p:spPr>
          <a:xfrm>
            <a:off x="5278071" y="3146992"/>
            <a:ext cx="3153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blond </a:t>
            </a:r>
            <a:r>
              <a:rPr lang="hr-HR" sz="2400" i="1" dirty="0" err="1">
                <a:solidFill>
                  <a:srgbClr val="FF0000"/>
                </a:solidFill>
              </a:rPr>
              <a:t>hair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and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green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eyes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122FA6-F85D-135C-AE2B-0BF73BE0DD02}"/>
              </a:ext>
            </a:extLst>
          </p:cNvPr>
          <p:cNvSpPr txBox="1"/>
          <p:nvPr/>
        </p:nvSpPr>
        <p:spPr>
          <a:xfrm>
            <a:off x="5278071" y="2249612"/>
            <a:ext cx="3224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 err="1">
                <a:solidFill>
                  <a:srgbClr val="FF0000"/>
                </a:solidFill>
              </a:rPr>
              <a:t>brown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hair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and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green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eyes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A2CB4F-EEA6-3109-9D06-67513FE94039}"/>
              </a:ext>
            </a:extLst>
          </p:cNvPr>
          <p:cNvSpPr txBox="1"/>
          <p:nvPr/>
        </p:nvSpPr>
        <p:spPr>
          <a:xfrm>
            <a:off x="8624950" y="2295778"/>
            <a:ext cx="342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travelling</a:t>
            </a:r>
            <a:r>
              <a:rPr lang="hr-HR" i="1" dirty="0">
                <a:solidFill>
                  <a:srgbClr val="FF0000"/>
                </a:solidFill>
              </a:rPr>
              <a:t>, </a:t>
            </a:r>
            <a:r>
              <a:rPr lang="hr-HR" i="1" dirty="0" err="1">
                <a:solidFill>
                  <a:srgbClr val="FF0000"/>
                </a:solidFill>
              </a:rPr>
              <a:t>reading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cooking</a:t>
            </a:r>
            <a:r>
              <a:rPr lang="hr-HR" i="1" dirty="0">
                <a:solidFill>
                  <a:srgbClr val="FF0000"/>
                </a:solidFill>
              </a:rPr>
              <a:t>, </a:t>
            </a:r>
            <a:r>
              <a:rPr lang="hr-HR" i="1" dirty="0" err="1">
                <a:solidFill>
                  <a:srgbClr val="FF0000"/>
                </a:solidFill>
              </a:rPr>
              <a:t>politics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E2D292-C018-FA88-F374-793599D2C4D3}"/>
              </a:ext>
            </a:extLst>
          </p:cNvPr>
          <p:cNvSpPr txBox="1"/>
          <p:nvPr/>
        </p:nvSpPr>
        <p:spPr>
          <a:xfrm>
            <a:off x="8675072" y="2727612"/>
            <a:ext cx="3516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old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computer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games</a:t>
            </a:r>
            <a:r>
              <a:rPr lang="hr-HR" i="1" dirty="0">
                <a:solidFill>
                  <a:srgbClr val="FF0000"/>
                </a:solidFill>
              </a:rPr>
              <a:t>, </a:t>
            </a:r>
            <a:r>
              <a:rPr lang="hr-HR" i="1" dirty="0" err="1">
                <a:solidFill>
                  <a:srgbClr val="FF0000"/>
                </a:solidFill>
              </a:rPr>
              <a:t>creating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new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characters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2C096A-196C-3C36-D336-CEDD0B21B262}"/>
              </a:ext>
            </a:extLst>
          </p:cNvPr>
          <p:cNvSpPr txBox="1"/>
          <p:nvPr/>
        </p:nvSpPr>
        <p:spPr>
          <a:xfrm>
            <a:off x="8765848" y="3670984"/>
            <a:ext cx="1712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football</a:t>
            </a:r>
            <a:r>
              <a:rPr lang="hr-HR" i="1" dirty="0">
                <a:solidFill>
                  <a:srgbClr val="FF0000"/>
                </a:solidFill>
              </a:rPr>
              <a:t>, </a:t>
            </a:r>
            <a:r>
              <a:rPr lang="hr-HR" i="1" dirty="0" err="1">
                <a:solidFill>
                  <a:srgbClr val="FF0000"/>
                </a:solidFill>
              </a:rPr>
              <a:t>reading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4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1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BCDB51-498A-4B1F-C6CC-C64E06839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6" t="16269" r="28990" b="17921"/>
          <a:stretch/>
        </p:blipFill>
        <p:spPr>
          <a:xfrm>
            <a:off x="2315361" y="106826"/>
            <a:ext cx="7642372" cy="64851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6880BC-F4BD-331B-0199-94DEA724B623}"/>
              </a:ext>
            </a:extLst>
          </p:cNvPr>
          <p:cNvSpPr txBox="1"/>
          <p:nvPr/>
        </p:nvSpPr>
        <p:spPr>
          <a:xfrm>
            <a:off x="4164115" y="838908"/>
            <a:ext cx="72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boring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D884A9-D64F-164D-030F-97A1481D954B}"/>
              </a:ext>
            </a:extLst>
          </p:cNvPr>
          <p:cNvSpPr txBox="1"/>
          <p:nvPr/>
        </p:nvSpPr>
        <p:spPr>
          <a:xfrm>
            <a:off x="3743267" y="1293777"/>
            <a:ext cx="1311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hard-</a:t>
            </a:r>
            <a:r>
              <a:rPr lang="hr-HR" i="1" dirty="0" err="1">
                <a:solidFill>
                  <a:srgbClr val="FF0000"/>
                </a:solidFill>
              </a:rPr>
              <a:t>working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B8DD04-271A-A03D-7A49-15F1241DC4FB}"/>
              </a:ext>
            </a:extLst>
          </p:cNvPr>
          <p:cNvSpPr txBox="1"/>
          <p:nvPr/>
        </p:nvSpPr>
        <p:spPr>
          <a:xfrm>
            <a:off x="3715210" y="150315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kind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7C2D42-3755-A696-64A6-F3B838C8C4F2}"/>
              </a:ext>
            </a:extLst>
          </p:cNvPr>
          <p:cNvSpPr txBox="1"/>
          <p:nvPr/>
        </p:nvSpPr>
        <p:spPr>
          <a:xfrm>
            <a:off x="8521816" y="1796643"/>
            <a:ext cx="847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creative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80007C-1732-0EB1-B444-7B5FC9D3E2E4}"/>
              </a:ext>
            </a:extLst>
          </p:cNvPr>
          <p:cNvSpPr txBox="1"/>
          <p:nvPr/>
        </p:nvSpPr>
        <p:spPr>
          <a:xfrm>
            <a:off x="4164115" y="2076042"/>
            <a:ext cx="816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friendly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740625-E9B2-AE4F-C9D3-F3A4912CDA41}"/>
              </a:ext>
            </a:extLst>
          </p:cNvPr>
          <p:cNvSpPr txBox="1"/>
          <p:nvPr/>
        </p:nvSpPr>
        <p:spPr>
          <a:xfrm>
            <a:off x="2790965" y="4567089"/>
            <a:ext cx="155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game developer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5CD848-528D-E24F-1BA3-4F14A4425D06}"/>
              </a:ext>
            </a:extLst>
          </p:cNvPr>
          <p:cNvSpPr txBox="1"/>
          <p:nvPr/>
        </p:nvSpPr>
        <p:spPr>
          <a:xfrm>
            <a:off x="5306489" y="4537011"/>
            <a:ext cx="1579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fashion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designer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DABD22-0C5B-967F-49EB-A922405961B5}"/>
              </a:ext>
            </a:extLst>
          </p:cNvPr>
          <p:cNvSpPr txBox="1"/>
          <p:nvPr/>
        </p:nvSpPr>
        <p:spPr>
          <a:xfrm>
            <a:off x="7932170" y="4567089"/>
            <a:ext cx="439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art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526ADD-77B9-9A1B-9805-641F12009394}"/>
              </a:ext>
            </a:extLst>
          </p:cNvPr>
          <p:cNvSpPr txBox="1"/>
          <p:nvPr/>
        </p:nvSpPr>
        <p:spPr>
          <a:xfrm>
            <a:off x="3266305" y="6173231"/>
            <a:ext cx="8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celebrity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215A11-A7C9-0223-0D58-75BB016441A0}"/>
              </a:ext>
            </a:extLst>
          </p:cNvPr>
          <p:cNvSpPr txBox="1"/>
          <p:nvPr/>
        </p:nvSpPr>
        <p:spPr>
          <a:xfrm>
            <a:off x="5860491" y="6135697"/>
            <a:ext cx="458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shy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239A80-BEAA-0EAF-51F4-C8BB893C1582}"/>
              </a:ext>
            </a:extLst>
          </p:cNvPr>
          <p:cNvSpPr txBox="1"/>
          <p:nvPr/>
        </p:nvSpPr>
        <p:spPr>
          <a:xfrm>
            <a:off x="8020983" y="620387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aliens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2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/>
          <p:cNvSpPr txBox="1">
            <a:spLocks/>
          </p:cNvSpPr>
          <p:nvPr/>
        </p:nvSpPr>
        <p:spPr>
          <a:xfrm>
            <a:off x="5288692" y="1587720"/>
            <a:ext cx="6582032" cy="4006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800" dirty="0" err="1">
                <a:solidFill>
                  <a:schemeClr val="tx1"/>
                </a:solidFill>
              </a:rPr>
              <a:t>Look</a:t>
            </a:r>
            <a:r>
              <a:rPr lang="hr-HR" sz="2800" dirty="0">
                <a:solidFill>
                  <a:schemeClr val="tx1"/>
                </a:solidFill>
              </a:rPr>
              <a:t> at </a:t>
            </a:r>
            <a:r>
              <a:rPr lang="hr-HR" sz="2800" dirty="0" err="1">
                <a:solidFill>
                  <a:schemeClr val="tx1"/>
                </a:solidFill>
              </a:rPr>
              <a:t>the</a:t>
            </a:r>
            <a:r>
              <a:rPr lang="hr-HR" sz="2800" dirty="0">
                <a:solidFill>
                  <a:schemeClr val="tx1"/>
                </a:solidFill>
              </a:rPr>
              <a:t> Brown </a:t>
            </a:r>
            <a:r>
              <a:rPr lang="hr-HR" sz="2800" dirty="0" err="1">
                <a:solidFill>
                  <a:schemeClr val="tx1"/>
                </a:solidFill>
              </a:rPr>
              <a:t>family</a:t>
            </a:r>
            <a:r>
              <a:rPr lang="hr-HR" sz="2800" dirty="0">
                <a:solidFill>
                  <a:schemeClr val="tx1"/>
                </a:solidFill>
              </a:rPr>
              <a:t>. </a:t>
            </a:r>
            <a:r>
              <a:rPr lang="hr-HR" sz="2800" dirty="0" err="1">
                <a:solidFill>
                  <a:schemeClr val="tx1"/>
                </a:solidFill>
              </a:rPr>
              <a:t>What</a:t>
            </a:r>
            <a:r>
              <a:rPr lang="hr-HR" sz="2800" dirty="0">
                <a:solidFill>
                  <a:schemeClr val="tx1"/>
                </a:solidFill>
              </a:rPr>
              <a:t> do </a:t>
            </a:r>
            <a:r>
              <a:rPr lang="hr-HR" sz="2800" dirty="0" err="1">
                <a:solidFill>
                  <a:schemeClr val="tx1"/>
                </a:solidFill>
              </a:rPr>
              <a:t>you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err="1">
                <a:solidFill>
                  <a:schemeClr val="tx1"/>
                </a:solidFill>
              </a:rPr>
              <a:t>know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err="1">
                <a:solidFill>
                  <a:schemeClr val="tx1"/>
                </a:solidFill>
              </a:rPr>
              <a:t>about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err="1">
                <a:solidFill>
                  <a:schemeClr val="tx1"/>
                </a:solidFill>
              </a:rPr>
              <a:t>them</a:t>
            </a:r>
            <a:r>
              <a:rPr lang="hr-HR" sz="2800" dirty="0">
                <a:solidFill>
                  <a:schemeClr val="tx1"/>
                </a:solidFill>
              </a:rPr>
              <a:t>. </a:t>
            </a:r>
            <a:r>
              <a:rPr lang="hr-HR" sz="2800" dirty="0" err="1">
                <a:solidFill>
                  <a:schemeClr val="tx1"/>
                </a:solidFill>
              </a:rPr>
              <a:t>Describe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err="1">
                <a:solidFill>
                  <a:schemeClr val="tx1"/>
                </a:solidFill>
              </a:rPr>
              <a:t>the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err="1">
                <a:solidFill>
                  <a:schemeClr val="tx1"/>
                </a:solidFill>
              </a:rPr>
              <a:t>characters</a:t>
            </a:r>
            <a:r>
              <a:rPr lang="hr-HR" sz="28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800" i="1" dirty="0">
                <a:solidFill>
                  <a:schemeClr val="tx1"/>
                </a:solidFill>
              </a:rPr>
              <a:t> </a:t>
            </a:r>
            <a:endParaRPr lang="hr-HR" sz="2800" b="1" i="1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800" dirty="0" err="1">
                <a:solidFill>
                  <a:schemeClr val="tx1"/>
                </a:solidFill>
              </a:rPr>
              <a:t>Can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err="1">
                <a:solidFill>
                  <a:schemeClr val="tx1"/>
                </a:solidFill>
              </a:rPr>
              <a:t>you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err="1">
                <a:solidFill>
                  <a:schemeClr val="tx1"/>
                </a:solidFill>
              </a:rPr>
              <a:t>find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err="1">
                <a:solidFill>
                  <a:schemeClr val="tx1"/>
                </a:solidFill>
              </a:rPr>
              <a:t>them</a:t>
            </a:r>
            <a:r>
              <a:rPr lang="hr-HR" sz="2800" dirty="0">
                <a:solidFill>
                  <a:schemeClr val="tx1"/>
                </a:solidFill>
              </a:rPr>
              <a:t> on </a:t>
            </a:r>
            <a:r>
              <a:rPr lang="hr-HR" sz="2800" dirty="0" err="1">
                <a:solidFill>
                  <a:schemeClr val="tx1"/>
                </a:solidFill>
              </a:rPr>
              <a:t>Tia’s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err="1">
                <a:solidFill>
                  <a:schemeClr val="tx1"/>
                </a:solidFill>
              </a:rPr>
              <a:t>family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err="1">
                <a:solidFill>
                  <a:schemeClr val="tx1"/>
                </a:solidFill>
              </a:rPr>
              <a:t>tree</a:t>
            </a:r>
            <a:r>
              <a:rPr lang="hr-HR" sz="2800" dirty="0">
                <a:solidFill>
                  <a:schemeClr val="tx1"/>
                </a:solidFill>
              </a:rPr>
              <a:t>? </a:t>
            </a:r>
            <a:br>
              <a:rPr lang="hr-HR" sz="2800" dirty="0">
                <a:solidFill>
                  <a:schemeClr val="tx1"/>
                </a:solidFill>
              </a:rPr>
            </a:br>
            <a:endParaRPr lang="hr-HR" sz="2800" b="1" i="1" dirty="0"/>
          </a:p>
          <a:p>
            <a:pPr marL="0" indent="0">
              <a:buFont typeface="Arial" panose="020B0604020202020204" pitchFamily="34" charset="0"/>
              <a:buNone/>
            </a:pPr>
            <a:endParaRPr lang="hr-HR" sz="28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163671" cy="6848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21" y="570940"/>
            <a:ext cx="469582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1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/>
          <p:cNvSpPr txBox="1">
            <a:spLocks/>
          </p:cNvSpPr>
          <p:nvPr/>
        </p:nvSpPr>
        <p:spPr>
          <a:xfrm>
            <a:off x="5288692" y="1587720"/>
            <a:ext cx="6582032" cy="344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r-HR" sz="2800" b="1" i="1" dirty="0"/>
          </a:p>
          <a:p>
            <a:pPr marL="0" indent="0">
              <a:buFont typeface="Arial" panose="020B0604020202020204" pitchFamily="34" charset="0"/>
              <a:buNone/>
            </a:pPr>
            <a:endParaRPr lang="hr-HR" sz="2800" i="1" dirty="0"/>
          </a:p>
        </p:txBody>
      </p:sp>
      <p:sp>
        <p:nvSpPr>
          <p:cNvPr id="2" name="Pravokutnik 1"/>
          <p:cNvSpPr/>
          <p:nvPr/>
        </p:nvSpPr>
        <p:spPr>
          <a:xfrm>
            <a:off x="5833402" y="1126636"/>
            <a:ext cx="659850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600" dirty="0" err="1"/>
              <a:t>Write</a:t>
            </a:r>
            <a:r>
              <a:rPr lang="hr-HR" sz="2600" dirty="0"/>
              <a:t> a </a:t>
            </a:r>
            <a:r>
              <a:rPr lang="hr-HR" sz="2600" dirty="0" err="1"/>
              <a:t>few</a:t>
            </a:r>
            <a:r>
              <a:rPr lang="hr-HR" sz="2600" dirty="0"/>
              <a:t> </a:t>
            </a:r>
            <a:r>
              <a:rPr lang="hr-HR" sz="2600" dirty="0" err="1"/>
              <a:t>sentences</a:t>
            </a:r>
            <a:r>
              <a:rPr lang="hr-HR" sz="2600" dirty="0"/>
              <a:t> on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own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use </a:t>
            </a:r>
            <a:r>
              <a:rPr lang="hr-HR" sz="2600" dirty="0" err="1"/>
              <a:t>these</a:t>
            </a:r>
            <a:r>
              <a:rPr lang="hr-HR" sz="2600" dirty="0"/>
              <a:t> </a:t>
            </a:r>
            <a:r>
              <a:rPr lang="hr-HR" sz="2600" dirty="0" err="1"/>
              <a:t>words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sentences</a:t>
            </a:r>
            <a:r>
              <a:rPr lang="hr-HR" sz="2600" dirty="0"/>
              <a:t>. </a:t>
            </a:r>
          </a:p>
        </p:txBody>
      </p:sp>
      <p:sp>
        <p:nvSpPr>
          <p:cNvPr id="5" name="Pravokutnik 4"/>
          <p:cNvSpPr/>
          <p:nvPr/>
        </p:nvSpPr>
        <p:spPr>
          <a:xfrm>
            <a:off x="5833402" y="2992884"/>
            <a:ext cx="629060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err="1"/>
              <a:t>Which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these</a:t>
            </a:r>
            <a:r>
              <a:rPr lang="hr-HR" sz="2400" dirty="0"/>
              <a:t> </a:t>
            </a:r>
            <a:r>
              <a:rPr lang="hr-HR" sz="2400" dirty="0" err="1"/>
              <a:t>words</a:t>
            </a:r>
            <a:r>
              <a:rPr lang="hr-HR" sz="2400" dirty="0"/>
              <a:t> </a:t>
            </a:r>
            <a:r>
              <a:rPr lang="hr-HR" sz="2400" dirty="0" err="1"/>
              <a:t>go</a:t>
            </a:r>
            <a:r>
              <a:rPr lang="hr-HR" sz="2400" dirty="0"/>
              <a:t> </a:t>
            </a:r>
            <a:r>
              <a:rPr lang="hr-HR" sz="2400" dirty="0" err="1"/>
              <a:t>with</a:t>
            </a:r>
            <a:r>
              <a:rPr lang="hr-HR" sz="2400" dirty="0"/>
              <a:t> </a:t>
            </a:r>
            <a:r>
              <a:rPr lang="hr-HR" sz="2400" dirty="0" err="1"/>
              <a:t>which</a:t>
            </a:r>
            <a:r>
              <a:rPr lang="hr-HR" sz="2400" dirty="0"/>
              <a:t> </a:t>
            </a:r>
            <a:r>
              <a:rPr lang="hr-HR" sz="2400" dirty="0" err="1"/>
              <a:t>character</a:t>
            </a:r>
            <a:r>
              <a:rPr lang="hr-HR" sz="2400" dirty="0"/>
              <a:t>? </a:t>
            </a:r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guess</a:t>
            </a:r>
            <a:r>
              <a:rPr lang="hr-HR" sz="2400" dirty="0"/>
              <a:t>?</a:t>
            </a:r>
            <a:br>
              <a:rPr lang="hr-HR" sz="2400" dirty="0"/>
            </a:br>
            <a:endParaRPr lang="hr-HR" sz="2400" i="1" dirty="0"/>
          </a:p>
          <a:p>
            <a:endParaRPr lang="hr-H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Who </a:t>
            </a:r>
            <a:r>
              <a:rPr lang="hr-HR" sz="2400" dirty="0" err="1"/>
              <a:t>likes</a:t>
            </a:r>
            <a:r>
              <a:rPr lang="hr-HR" sz="2400" dirty="0"/>
              <a:t> art?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Who </a:t>
            </a:r>
            <a:r>
              <a:rPr lang="hr-HR" sz="2400" dirty="0" err="1"/>
              <a:t>likes</a:t>
            </a:r>
            <a:r>
              <a:rPr lang="hr-HR" sz="2400" dirty="0"/>
              <a:t> </a:t>
            </a:r>
            <a:r>
              <a:rPr lang="hr-HR" sz="2400" dirty="0" err="1"/>
              <a:t>fashion</a:t>
            </a:r>
            <a:r>
              <a:rPr lang="hr-HR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Who </a:t>
            </a:r>
            <a:r>
              <a:rPr lang="hr-HR" sz="2400" dirty="0" err="1"/>
              <a:t>is</a:t>
            </a:r>
            <a:r>
              <a:rPr lang="hr-HR" sz="2400" dirty="0"/>
              <a:t> a game </a:t>
            </a:r>
            <a:r>
              <a:rPr lang="hr-HR" sz="2400" dirty="0" err="1"/>
              <a:t>developer</a:t>
            </a:r>
            <a:r>
              <a:rPr lang="hr-HR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Who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shy</a:t>
            </a:r>
            <a:r>
              <a:rPr lang="hr-HR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Who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slim</a:t>
            </a:r>
            <a:r>
              <a:rPr lang="hr-HR" sz="2400" dirty="0"/>
              <a:t>?</a:t>
            </a:r>
          </a:p>
          <a:p>
            <a:endParaRPr lang="hr-HR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9" y="-13447"/>
            <a:ext cx="5583741" cy="4162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79" y="4227805"/>
            <a:ext cx="3958322" cy="25039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08729" y="2568388"/>
            <a:ext cx="43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>
                <a:solidFill>
                  <a:srgbClr val="FF99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08729" y="491710"/>
            <a:ext cx="43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>
                <a:solidFill>
                  <a:srgbClr val="FF9900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31776" y="1162653"/>
            <a:ext cx="43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>
                <a:solidFill>
                  <a:srgbClr val="FF9900"/>
                </a:solidFill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08729" y="2005541"/>
            <a:ext cx="43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>
                <a:solidFill>
                  <a:srgbClr val="FF9900"/>
                </a:solidFill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05397" y="99055"/>
            <a:ext cx="62866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Match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words</a:t>
            </a:r>
            <a:r>
              <a:rPr lang="hr-HR" sz="2600" dirty="0"/>
              <a:t> (1-5) </a:t>
            </a:r>
            <a:r>
              <a:rPr lang="hr-HR" sz="2600" dirty="0" err="1"/>
              <a:t>with</a:t>
            </a:r>
            <a:r>
              <a:rPr lang="hr-HR" sz="2600" dirty="0"/>
              <a:t> </a:t>
            </a:r>
            <a:r>
              <a:rPr lang="hr-HR" sz="2600" dirty="0" err="1"/>
              <a:t>their</a:t>
            </a:r>
            <a:r>
              <a:rPr lang="hr-HR" sz="2600" dirty="0"/>
              <a:t> </a:t>
            </a:r>
            <a:r>
              <a:rPr lang="hr-HR" sz="2600" dirty="0" err="1"/>
              <a:t>definitions</a:t>
            </a:r>
            <a:r>
              <a:rPr lang="hr-HR" sz="2600" dirty="0"/>
              <a:t>.</a:t>
            </a:r>
          </a:p>
          <a:p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285404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77" y="126761"/>
            <a:ext cx="4666129" cy="3847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906" y="3325660"/>
            <a:ext cx="4141693" cy="3532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2839" y="756715"/>
            <a:ext cx="5974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Skim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texts</a:t>
            </a:r>
            <a:r>
              <a:rPr lang="hr-HR" sz="2400" b="1" dirty="0"/>
              <a:t> </a:t>
            </a:r>
            <a:r>
              <a:rPr lang="hr-HR" sz="2400" b="1" dirty="0" err="1"/>
              <a:t>in</a:t>
            </a:r>
            <a:r>
              <a:rPr lang="hr-HR" sz="2400" b="1" dirty="0"/>
              <a:t> </a:t>
            </a:r>
            <a:r>
              <a:rPr lang="hr-HR" sz="2400" b="1" dirty="0" err="1"/>
              <a:t>your</a:t>
            </a:r>
            <a:r>
              <a:rPr lang="hr-HR" sz="2400" b="1" dirty="0"/>
              <a:t> </a:t>
            </a:r>
            <a:r>
              <a:rPr lang="hr-HR" sz="2400" b="1" dirty="0" err="1"/>
              <a:t>book</a:t>
            </a:r>
            <a:r>
              <a:rPr lang="hr-HR" sz="2400" b="1" dirty="0"/>
              <a:t>.</a:t>
            </a:r>
          </a:p>
          <a:p>
            <a:r>
              <a:rPr lang="hr-HR" sz="2400" b="1" dirty="0"/>
              <a:t> </a:t>
            </a:r>
            <a:r>
              <a:rPr lang="hr-HR" sz="2400" b="1" dirty="0" err="1"/>
              <a:t>Which</a:t>
            </a:r>
            <a:r>
              <a:rPr lang="hr-HR" sz="2400" b="1" dirty="0"/>
              <a:t> </a:t>
            </a:r>
            <a:r>
              <a:rPr lang="hr-HR" sz="2400" b="1" dirty="0" err="1"/>
              <a:t>texts</a:t>
            </a:r>
            <a:r>
              <a:rPr lang="hr-HR" sz="2400" b="1" dirty="0"/>
              <a:t> are </a:t>
            </a:r>
            <a:r>
              <a:rPr lang="hr-HR" sz="2400" b="1" dirty="0" err="1"/>
              <a:t>about</a:t>
            </a:r>
            <a:r>
              <a:rPr lang="hr-HR" sz="2400" b="1" dirty="0"/>
              <a:t> Penelope </a:t>
            </a:r>
            <a:r>
              <a:rPr lang="hr-HR" sz="2400" b="1" dirty="0" err="1"/>
              <a:t>and</a:t>
            </a:r>
            <a:r>
              <a:rPr lang="hr-HR" sz="2400" b="1" dirty="0"/>
              <a:t> Noah </a:t>
            </a:r>
            <a:r>
              <a:rPr lang="hr-HR" sz="2400" b="1" dirty="0" err="1"/>
              <a:t>and</a:t>
            </a:r>
            <a:r>
              <a:rPr lang="hr-HR" sz="2400" b="1" dirty="0"/>
              <a:t> </a:t>
            </a:r>
            <a:r>
              <a:rPr lang="hr-HR" sz="2400" b="1" dirty="0" err="1"/>
              <a:t>which</a:t>
            </a:r>
            <a:r>
              <a:rPr lang="hr-HR" sz="2400" b="1" dirty="0"/>
              <a:t> </a:t>
            </a:r>
            <a:r>
              <a:rPr lang="hr-HR" sz="2400" b="1" dirty="0" err="1"/>
              <a:t>ones</a:t>
            </a:r>
            <a:r>
              <a:rPr lang="hr-HR" sz="2400" b="1" dirty="0"/>
              <a:t> are </a:t>
            </a:r>
            <a:r>
              <a:rPr lang="hr-HR" sz="2400" b="1" dirty="0" err="1"/>
              <a:t>about</a:t>
            </a:r>
            <a:r>
              <a:rPr lang="hr-HR" sz="2400" b="1" dirty="0"/>
              <a:t> Anne </a:t>
            </a:r>
            <a:r>
              <a:rPr lang="hr-HR" sz="2400" b="1" dirty="0" err="1"/>
              <a:t>and</a:t>
            </a:r>
            <a:r>
              <a:rPr lang="hr-HR" sz="2400" b="1" dirty="0"/>
              <a:t> Joseph?</a:t>
            </a:r>
          </a:p>
          <a:p>
            <a:endParaRPr lang="hr-HR" sz="2400" dirty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58961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05718" cy="4841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448" y="2223949"/>
            <a:ext cx="5606023" cy="4634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58448" y="161365"/>
            <a:ext cx="6063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Match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texts</a:t>
            </a:r>
            <a:r>
              <a:rPr lang="hr-HR" sz="2400" b="1" dirty="0"/>
              <a:t>  </a:t>
            </a:r>
            <a:r>
              <a:rPr lang="hr-HR" sz="2400" b="1" dirty="0" err="1"/>
              <a:t>with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pictures</a:t>
            </a:r>
            <a:r>
              <a:rPr lang="hr-HR" sz="2400" b="1" dirty="0"/>
              <a:t> (A-D) </a:t>
            </a:r>
            <a:r>
              <a:rPr lang="hr-HR" sz="2400" b="1" dirty="0" err="1"/>
              <a:t>from</a:t>
            </a:r>
            <a:r>
              <a:rPr lang="hr-HR" sz="2400" b="1" dirty="0"/>
              <a:t> </a:t>
            </a:r>
            <a:r>
              <a:rPr lang="hr-HR" sz="2400" b="1" dirty="0" err="1"/>
              <a:t>task</a:t>
            </a:r>
            <a:r>
              <a:rPr lang="hr-HR" sz="2400" b="1" dirty="0"/>
              <a:t> 1.</a:t>
            </a:r>
            <a:br>
              <a:rPr lang="hr-HR" sz="2400" dirty="0"/>
            </a:br>
            <a:r>
              <a:rPr lang="hr-HR" sz="2400" dirty="0" err="1"/>
              <a:t>Check</a:t>
            </a:r>
            <a:r>
              <a:rPr lang="hr-HR" sz="2400" dirty="0"/>
              <a:t> </a:t>
            </a:r>
            <a:r>
              <a:rPr lang="hr-HR" sz="2400" dirty="0" err="1"/>
              <a:t>again</a:t>
            </a:r>
            <a:r>
              <a:rPr lang="hr-HR" sz="2400" dirty="0"/>
              <a:t>.</a:t>
            </a:r>
            <a:br>
              <a:rPr lang="hr-HR" sz="2400" dirty="0"/>
            </a:br>
            <a:endParaRPr lang="hr-HR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70647" y="632012"/>
            <a:ext cx="524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647" y="2736748"/>
            <a:ext cx="524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0130" y="2215686"/>
            <a:ext cx="524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0130" y="4536843"/>
            <a:ext cx="524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8236" y="5192677"/>
            <a:ext cx="57402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b="1" dirty="0" err="1"/>
              <a:t>Which</a:t>
            </a:r>
            <a:r>
              <a:rPr lang="hr-HR" sz="2300" b="1" dirty="0"/>
              <a:t> </a:t>
            </a:r>
            <a:r>
              <a:rPr lang="hr-HR" sz="2300" b="1" dirty="0" err="1"/>
              <a:t>character</a:t>
            </a:r>
            <a:r>
              <a:rPr lang="hr-HR" sz="2300" b="1" dirty="0"/>
              <a:t> </a:t>
            </a:r>
            <a:r>
              <a:rPr lang="hr-HR" sz="2300" b="1" dirty="0" err="1"/>
              <a:t>is</a:t>
            </a:r>
            <a:r>
              <a:rPr lang="hr-HR" sz="2300" b="1" dirty="0"/>
              <a:t> </a:t>
            </a:r>
            <a:r>
              <a:rPr lang="hr-HR" sz="2300" b="1" dirty="0" err="1"/>
              <a:t>the</a:t>
            </a:r>
            <a:r>
              <a:rPr lang="hr-HR" sz="2300" b="1" dirty="0"/>
              <a:t> </a:t>
            </a:r>
            <a:r>
              <a:rPr lang="hr-HR" sz="2300" b="1" dirty="0" err="1"/>
              <a:t>text</a:t>
            </a:r>
            <a:r>
              <a:rPr lang="hr-HR" sz="2300" b="1" dirty="0"/>
              <a:t> </a:t>
            </a:r>
            <a:r>
              <a:rPr lang="hr-HR" sz="2300" b="1" dirty="0" err="1"/>
              <a:t>about</a:t>
            </a:r>
            <a:r>
              <a:rPr lang="hr-HR" sz="2300" b="1" dirty="0"/>
              <a:t>? </a:t>
            </a:r>
          </a:p>
          <a:p>
            <a:r>
              <a:rPr lang="hr-HR" sz="2300" b="1" i="1" dirty="0" err="1"/>
              <a:t>e.g</a:t>
            </a:r>
            <a:r>
              <a:rPr lang="hr-HR" sz="2300" b="1" i="1" dirty="0"/>
              <a:t>. </a:t>
            </a:r>
            <a:r>
              <a:rPr lang="hr-HR" sz="2300" b="1" i="1" dirty="0" err="1">
                <a:solidFill>
                  <a:srgbClr val="7030A0"/>
                </a:solidFill>
              </a:rPr>
              <a:t>The</a:t>
            </a:r>
            <a:r>
              <a:rPr lang="hr-HR" sz="2300" b="1" i="1" dirty="0">
                <a:solidFill>
                  <a:srgbClr val="7030A0"/>
                </a:solidFill>
              </a:rPr>
              <a:t> </a:t>
            </a:r>
            <a:r>
              <a:rPr lang="hr-HR" sz="2300" b="1" i="1" dirty="0" err="1">
                <a:solidFill>
                  <a:srgbClr val="7030A0"/>
                </a:solidFill>
              </a:rPr>
              <a:t>first</a:t>
            </a:r>
            <a:r>
              <a:rPr lang="hr-HR" sz="2300" b="1" i="1" dirty="0">
                <a:solidFill>
                  <a:srgbClr val="7030A0"/>
                </a:solidFill>
              </a:rPr>
              <a:t> </a:t>
            </a:r>
            <a:r>
              <a:rPr lang="hr-HR" sz="2300" b="1" i="1" dirty="0" err="1">
                <a:solidFill>
                  <a:srgbClr val="7030A0"/>
                </a:solidFill>
              </a:rPr>
              <a:t>text</a:t>
            </a:r>
            <a:r>
              <a:rPr lang="hr-HR" sz="2300" b="1" i="1" dirty="0">
                <a:solidFill>
                  <a:srgbClr val="7030A0"/>
                </a:solidFill>
              </a:rPr>
              <a:t> </a:t>
            </a:r>
            <a:r>
              <a:rPr lang="hr-HR" sz="2300" b="1" i="1" dirty="0" err="1">
                <a:solidFill>
                  <a:srgbClr val="7030A0"/>
                </a:solidFill>
              </a:rPr>
              <a:t>is</a:t>
            </a:r>
            <a:r>
              <a:rPr lang="hr-HR" sz="2300" b="1" i="1" dirty="0">
                <a:solidFill>
                  <a:srgbClr val="7030A0"/>
                </a:solidFill>
              </a:rPr>
              <a:t> </a:t>
            </a:r>
            <a:r>
              <a:rPr lang="hr-HR" sz="2300" b="1" i="1" dirty="0" err="1">
                <a:solidFill>
                  <a:srgbClr val="7030A0"/>
                </a:solidFill>
              </a:rPr>
              <a:t>about</a:t>
            </a:r>
            <a:r>
              <a:rPr lang="hr-HR" sz="2300" b="1" i="1" dirty="0">
                <a:solidFill>
                  <a:srgbClr val="7030A0"/>
                </a:solidFill>
              </a:rPr>
              <a:t> Penelope. 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8447" y="1416122"/>
            <a:ext cx="629322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hlinkClick r:id="rId4"/>
              </a:rPr>
              <a:t>https://www.bookwidgets.com/play/t:zVWiLtVJqCa+XE6YnInm2HsX3Qmfav/JZHT8UDFntCJURUpUS0o=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988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65573" cy="4536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589" y="2839021"/>
            <a:ext cx="4849906" cy="40090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3137" y="457156"/>
            <a:ext cx="60632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Practise</a:t>
            </a:r>
            <a:r>
              <a:rPr lang="hr-HR" sz="2400" b="1" dirty="0"/>
              <a:t> </a:t>
            </a:r>
            <a:r>
              <a:rPr lang="hr-HR" sz="2400" b="1" dirty="0" err="1"/>
              <a:t>reading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texts</a:t>
            </a:r>
            <a:r>
              <a:rPr lang="hr-HR" sz="2400" b="1" dirty="0"/>
              <a:t> </a:t>
            </a:r>
            <a:r>
              <a:rPr lang="hr-HR" sz="2400" b="1" dirty="0" err="1"/>
              <a:t>aloud</a:t>
            </a:r>
            <a:r>
              <a:rPr lang="hr-HR" sz="2400" b="1" dirty="0"/>
              <a:t>. </a:t>
            </a:r>
          </a:p>
          <a:p>
            <a:r>
              <a:rPr lang="hr-HR" sz="2400" b="1" dirty="0"/>
              <a:t>You </a:t>
            </a:r>
            <a:r>
              <a:rPr lang="hr-HR" sz="2400" b="1" dirty="0" err="1"/>
              <a:t>can</a:t>
            </a:r>
            <a:r>
              <a:rPr lang="hr-HR" sz="2400" b="1" dirty="0"/>
              <a:t> use </a:t>
            </a:r>
            <a:r>
              <a:rPr lang="hr-HR" sz="2400" b="1" dirty="0" err="1"/>
              <a:t>different</a:t>
            </a:r>
            <a:r>
              <a:rPr lang="hr-HR" sz="2400" b="1" dirty="0"/>
              <a:t> </a:t>
            </a:r>
            <a:r>
              <a:rPr lang="hr-HR" sz="2400" b="1" dirty="0" err="1"/>
              <a:t>voices</a:t>
            </a:r>
            <a:r>
              <a:rPr lang="hr-HR" sz="2400" b="1" dirty="0"/>
              <a:t> (</a:t>
            </a:r>
            <a:r>
              <a:rPr lang="hr-HR" sz="2400" b="1" dirty="0" err="1"/>
              <a:t>e.g</a:t>
            </a:r>
            <a:r>
              <a:rPr lang="hr-HR" sz="2400" b="1" dirty="0"/>
              <a:t>. </a:t>
            </a:r>
            <a:r>
              <a:rPr lang="hr-HR" sz="2400" b="1" dirty="0" err="1"/>
              <a:t>computer</a:t>
            </a:r>
            <a:r>
              <a:rPr lang="hr-HR" sz="2400" b="1" dirty="0"/>
              <a:t> </a:t>
            </a:r>
            <a:r>
              <a:rPr lang="hr-HR" sz="2400" b="1" dirty="0" err="1"/>
              <a:t>voice</a:t>
            </a:r>
            <a:r>
              <a:rPr lang="hr-HR" sz="2400" b="1" dirty="0"/>
              <a:t>, as </a:t>
            </a:r>
            <a:r>
              <a:rPr lang="hr-HR" sz="2400" b="1" dirty="0" err="1"/>
              <a:t>if</a:t>
            </a:r>
            <a:r>
              <a:rPr lang="hr-HR" sz="2400" b="1" dirty="0"/>
              <a:t> </a:t>
            </a:r>
            <a:r>
              <a:rPr lang="hr-HR" sz="2400" b="1" dirty="0" err="1"/>
              <a:t>you</a:t>
            </a:r>
            <a:r>
              <a:rPr lang="hr-HR" sz="2400" b="1" dirty="0"/>
              <a:t> </a:t>
            </a:r>
            <a:r>
              <a:rPr lang="hr-HR" sz="2400" b="1" dirty="0" err="1"/>
              <a:t>were</a:t>
            </a:r>
            <a:r>
              <a:rPr lang="hr-HR" sz="2400" b="1" dirty="0"/>
              <a:t> </a:t>
            </a:r>
            <a:r>
              <a:rPr lang="hr-HR" sz="2400" b="1" dirty="0" err="1"/>
              <a:t>tired</a:t>
            </a:r>
            <a:r>
              <a:rPr lang="hr-HR" sz="2400" b="1" dirty="0"/>
              <a:t> </a:t>
            </a:r>
            <a:r>
              <a:rPr lang="hr-HR" sz="2400" b="1" dirty="0" err="1"/>
              <a:t>and</a:t>
            </a:r>
            <a:r>
              <a:rPr lang="hr-HR" sz="2400" b="1" dirty="0"/>
              <a:t>/</a:t>
            </a:r>
            <a:r>
              <a:rPr lang="hr-HR" sz="2400" b="1" dirty="0" err="1"/>
              <a:t>or</a:t>
            </a:r>
            <a:r>
              <a:rPr lang="hr-HR" sz="2400" b="1" dirty="0"/>
              <a:t> sad).</a:t>
            </a:r>
            <a:br>
              <a:rPr lang="hr-HR" sz="2400" b="1" dirty="0"/>
            </a:br>
            <a:br>
              <a:rPr lang="hr-HR" sz="2400" b="1" dirty="0"/>
            </a:br>
            <a:endParaRPr lang="hr-HR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64" y="497541"/>
            <a:ext cx="524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65" y="2591151"/>
            <a:ext cx="524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6353" y="2736350"/>
            <a:ext cx="524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0128" y="4798871"/>
            <a:ext cx="524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3520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7224" cy="6872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2988" y="470647"/>
            <a:ext cx="5782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Sort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adjectives</a:t>
            </a:r>
            <a:r>
              <a:rPr lang="hr-HR" sz="2400" b="1" dirty="0"/>
              <a:t> </a:t>
            </a:r>
            <a:r>
              <a:rPr lang="hr-HR" sz="2400" b="1" dirty="0" err="1"/>
              <a:t>next</a:t>
            </a:r>
            <a:r>
              <a:rPr lang="hr-HR" sz="2400" b="1" dirty="0"/>
              <a:t> to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people</a:t>
            </a:r>
            <a:r>
              <a:rPr lang="hr-HR" sz="2400" b="1" dirty="0"/>
              <a:t>. </a:t>
            </a:r>
          </a:p>
          <a:p>
            <a:r>
              <a:rPr lang="hr-HR" sz="2400" b="1" dirty="0" err="1"/>
              <a:t>Describe</a:t>
            </a:r>
            <a:r>
              <a:rPr lang="hr-HR" sz="2400" b="1" dirty="0"/>
              <a:t> </a:t>
            </a:r>
            <a:r>
              <a:rPr lang="hr-HR" sz="2400" b="1" dirty="0" err="1"/>
              <a:t>them</a:t>
            </a:r>
            <a:r>
              <a:rPr lang="hr-HR" sz="2400" b="1" dirty="0"/>
              <a:t>.</a:t>
            </a:r>
            <a:br>
              <a:rPr lang="hr-HR" sz="2400" b="1" dirty="0"/>
            </a:br>
            <a:br>
              <a:rPr lang="hr-HR" sz="2400" dirty="0"/>
            </a:br>
            <a:endParaRPr lang="hr-HR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867275" cy="3914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275" y="2737054"/>
            <a:ext cx="5057775" cy="3895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56647" y="753035"/>
            <a:ext cx="1922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friendly</a:t>
            </a:r>
            <a:endParaRPr lang="hr-HR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6646" y="1092170"/>
            <a:ext cx="1922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lazy</a:t>
            </a:r>
            <a:endParaRPr lang="hr-HR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5622" y="1506071"/>
            <a:ext cx="1922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fashionable</a:t>
            </a:r>
            <a:endParaRPr lang="hr-HR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0449" y="2710422"/>
            <a:ext cx="1922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happy</a:t>
            </a:r>
            <a:endParaRPr lang="hr-HR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07941" y="3436301"/>
            <a:ext cx="1922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interesting</a:t>
            </a:r>
            <a:endParaRPr lang="hr-HR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8110" y="5396753"/>
            <a:ext cx="1922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kind</a:t>
            </a:r>
            <a:endParaRPr lang="hr-H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3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73" y="323009"/>
            <a:ext cx="7507764" cy="2742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46" y="3578398"/>
            <a:ext cx="9695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Use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adjectives</a:t>
            </a:r>
            <a:r>
              <a:rPr lang="hr-HR" sz="2800" dirty="0"/>
              <a:t> </a:t>
            </a:r>
            <a:r>
              <a:rPr lang="hr-HR" sz="2800" dirty="0" err="1"/>
              <a:t>from</a:t>
            </a:r>
            <a:r>
              <a:rPr lang="hr-HR" sz="2800" dirty="0"/>
              <a:t> </a:t>
            </a:r>
            <a:r>
              <a:rPr lang="hr-HR" sz="2800" dirty="0" err="1"/>
              <a:t>task</a:t>
            </a:r>
            <a:r>
              <a:rPr lang="hr-HR" sz="2800" dirty="0"/>
              <a:t> 4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say</a:t>
            </a:r>
            <a:r>
              <a:rPr lang="hr-HR" sz="2800" dirty="0"/>
              <a:t> </a:t>
            </a:r>
            <a:r>
              <a:rPr lang="hr-HR" sz="2800" dirty="0" err="1"/>
              <a:t>three</a:t>
            </a:r>
            <a:r>
              <a:rPr lang="hr-HR" sz="2800" dirty="0"/>
              <a:t> </a:t>
            </a:r>
            <a:r>
              <a:rPr lang="hr-HR" sz="2800" dirty="0" err="1"/>
              <a:t>sentences</a:t>
            </a:r>
            <a:r>
              <a:rPr lang="hr-HR" sz="2800" dirty="0"/>
              <a:t> </a:t>
            </a:r>
            <a:r>
              <a:rPr lang="hr-HR" sz="2800" dirty="0" err="1"/>
              <a:t>about</a:t>
            </a:r>
            <a:r>
              <a:rPr lang="hr-HR" sz="2800" dirty="0"/>
              <a:t> one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family</a:t>
            </a:r>
            <a:r>
              <a:rPr lang="hr-HR" sz="2800" dirty="0"/>
              <a:t> </a:t>
            </a:r>
            <a:r>
              <a:rPr lang="hr-HR" sz="2800" dirty="0" err="1"/>
              <a:t>members</a:t>
            </a:r>
            <a:r>
              <a:rPr lang="hr-HR" sz="2800" dirty="0"/>
              <a:t>.</a:t>
            </a:r>
            <a:br>
              <a:rPr lang="hr-HR" sz="2800" dirty="0"/>
            </a:br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val="409565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49624"/>
            <a:ext cx="10125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, </a:t>
            </a:r>
            <a:r>
              <a:rPr lang="hr-HR" sz="2800" dirty="0" err="1"/>
              <a:t>page</a:t>
            </a:r>
            <a:r>
              <a:rPr lang="hr-HR" sz="2800" dirty="0"/>
              <a:t> 13.</a:t>
            </a:r>
          </a:p>
          <a:p>
            <a:endParaRPr lang="hr-HR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08F262-40EE-17CF-8465-8D0D5BC8C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31" t="12500" r="31484"/>
          <a:stretch/>
        </p:blipFill>
        <p:spPr>
          <a:xfrm>
            <a:off x="4005918" y="349624"/>
            <a:ext cx="4448175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0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1341</TotalTime>
  <Words>304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Paket</vt:lpstr>
      <vt:lpstr>UNIT 1: Who am 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103</cp:revision>
  <dcterms:created xsi:type="dcterms:W3CDTF">2020-09-19T11:02:00Z</dcterms:created>
  <dcterms:modified xsi:type="dcterms:W3CDTF">2022-09-05T15:18:19Z</dcterms:modified>
</cp:coreProperties>
</file>